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4" r:id="rId7"/>
    <p:sldId id="261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684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806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98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24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039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677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658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93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00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760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07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E1FEE-982D-454A-9389-32A4D6270AB1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CEFA4-9DE2-4601-850A-5CB0A85EBB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08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68760"/>
            <a:ext cx="7056784" cy="52925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31640" y="548680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atin typeface="Arial Rounded MT Bold" pitchFamily="34" charset="0"/>
              </a:rPr>
              <a:t>Algeria</a:t>
            </a:r>
            <a:endParaRPr lang="en-CA" sz="4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6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146" y="1164368"/>
            <a:ext cx="5040560" cy="54942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79146" y="260648"/>
            <a:ext cx="4913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err="1">
                <a:latin typeface="Arial Rounded MT Bold" pitchFamily="34" charset="0"/>
              </a:rPr>
              <a:t>Abdelaziz</a:t>
            </a:r>
            <a:r>
              <a:rPr lang="en-CA" sz="3600" dirty="0">
                <a:latin typeface="Arial Rounded MT Bold" pitchFamily="34" charset="0"/>
              </a:rPr>
              <a:t> </a:t>
            </a:r>
            <a:r>
              <a:rPr lang="en-CA" sz="3600" dirty="0" err="1">
                <a:latin typeface="Arial Rounded MT Bold" pitchFamily="34" charset="0"/>
              </a:rPr>
              <a:t>Bouteflika</a:t>
            </a:r>
            <a:endParaRPr lang="en-CA" sz="36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9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0"/>
            <a:ext cx="6552728" cy="680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97" y="-1"/>
            <a:ext cx="915509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59"/>
            <a:ext cx="9144000" cy="686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0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34"/>
            <a:ext cx="9111528" cy="686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9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73"/>
            <a:ext cx="9144000" cy="682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540"/>
            <a:ext cx="9076637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0628"/>
            <a:ext cx="8928992" cy="677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640960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netbook</dc:creator>
  <cp:lastModifiedBy>Courtney</cp:lastModifiedBy>
  <cp:revision>9</cp:revision>
  <dcterms:created xsi:type="dcterms:W3CDTF">2013-04-02T14:22:01Z</dcterms:created>
  <dcterms:modified xsi:type="dcterms:W3CDTF">2013-04-08T03:00:21Z</dcterms:modified>
</cp:coreProperties>
</file>